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3" r:id="rId3"/>
    <p:sldId id="257" r:id="rId4"/>
    <p:sldId id="260" r:id="rId5"/>
    <p:sldId id="258" r:id="rId6"/>
    <p:sldId id="264" r:id="rId7"/>
    <p:sldId id="265" r:id="rId8"/>
    <p:sldId id="266" r:id="rId9"/>
    <p:sldId id="26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2B006D-2C4F-4409-8338-3600867A67EC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AE9EF0-80CC-4522-B61B-AEED9429836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4286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AE9EF0-80CC-4522-B61B-AEED9429836E}" type="slidenum">
              <a:rPr lang="en-IN" smtClean="0"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47640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5B3449-BF98-82EB-B787-B0A067AF16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E3DC16-2E01-0D37-5696-A1EAC095FB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BE8138-EF4E-3947-7471-43F821C13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3FC76-B090-4F55-B653-289E54995762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1D1C16-A6DE-0A94-CB81-A9B4AD30E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78156B-BD1D-D4A4-7F98-8AD01F8E1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5AC93-22B6-40E7-9760-D09E6F240D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56053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B5D21-4CB0-8F99-044C-67CC8CFD9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0A2CE4-4DE0-0104-6769-599F884A5C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DD659B-737F-0EDB-9A0E-8F08427E8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3FC76-B090-4F55-B653-289E54995762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7CF8FF-BAC7-7FA5-93EC-91122A3D9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712C1-6AEF-CA21-38C7-45F8DDF43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5AC93-22B6-40E7-9760-D09E6F240D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36498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1F4D9D3-B462-89B7-DEB3-71076D209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763E52-34C5-2D12-92F5-15F6A4AD2F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676E08-486F-FB6F-34AA-0AB7C6A30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3FC76-B090-4F55-B653-289E54995762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3768F8-115B-0919-29B4-D2093857B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738F1D-A970-E182-AEE1-0E96298D6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5AC93-22B6-40E7-9760-D09E6F240D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63477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52B57-C2C1-5E0E-2CC2-9F0D8548E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8D87A6-CC61-320D-2F70-7BF6FE23E4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59114A-0ABD-B545-EB31-C1301F84D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3FC76-B090-4F55-B653-289E54995762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947A9D-D730-127C-195B-71B4DAE0E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E4E25B-B181-0F0E-B6DD-2844E5105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5AC93-22B6-40E7-9760-D09E6F240D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4629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E3E53-69D6-AF5E-DFFF-0B7C18386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E07A93-1957-1174-E99C-15604717EC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A9CD68-DE64-1283-8714-C743EC9C2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3FC76-B090-4F55-B653-289E54995762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68C86F-1D9E-F3F0-2220-C2FC30214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3AEABC-2753-5AA6-4375-1841314A0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5AC93-22B6-40E7-9760-D09E6F240D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0924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40CBC-9948-7A5A-EBB9-FD1723BE0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64B87E-0F7F-6455-3CA6-F0775C2ABC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E53230-1A7E-98FA-DD13-FDC5CD9F71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ED65DB-5FC2-7D1F-6538-3500E27B2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3FC76-B090-4F55-B653-289E54995762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745AFD-D832-A106-AD93-993519A4B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646B64-3F71-9E94-613F-B0FCAAA34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5AC93-22B6-40E7-9760-D09E6F240D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01496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4BEEA-9296-B1CF-E46B-CE47A9A97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891A17-3E33-3C45-4446-2A786466CB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882C75-C47C-F623-B858-F1D9DBCE75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ED8EE2-C7AC-6C31-6708-7DC024C907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5CEE7E-8B5F-277B-50BE-E961144508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701E30-5DF0-E6D7-DF9E-DF13BCA95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3FC76-B090-4F55-B653-289E54995762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9FE59C-45EC-4784-119A-D5E557C20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8DE0A28-6C31-FF20-14F7-A197D9822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5AC93-22B6-40E7-9760-D09E6F240D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40996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AF45C1-7F1A-1A17-3A79-CC7BBE098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F309A3-D13B-D991-3616-0562BC342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3FC76-B090-4F55-B653-289E54995762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7C17BA-45FA-D63F-034F-EECD8B294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58DF9D-C17D-D84E-434B-CA5624DE4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5AC93-22B6-40E7-9760-D09E6F240D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89072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F289673-C4F6-3C9B-F33A-5878CEA37C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3FC76-B090-4F55-B653-289E54995762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DCB506-FE68-1F08-63AD-99F6FD2D0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A5A374-FAFA-A5A6-F411-BB23605F2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5AC93-22B6-40E7-9760-D09E6F240D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9919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39F3F-C30D-4582-0523-E55CC5C5A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12B0EF-9206-F92C-B75E-CD33E4E17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F3A212-F08F-C802-4B05-FB3FFB9D43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F5633E-1B83-5A1F-C7B6-342CE4C71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3FC76-B090-4F55-B653-289E54995762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B03AAF-4201-A1CC-8F5B-FA7CE55ED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65FD89-37B3-42A6-C4F5-1D2C62C49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5AC93-22B6-40E7-9760-D09E6F240D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9034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18DE9-ED88-8777-DBA0-5739155F7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CD7947-5508-7A4E-D570-5B2BF1C5ED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01BE7F-BF80-DD3E-F168-E3A144517A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39687B-7FC0-F4BB-95EA-11FF96FE1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3FC76-B090-4F55-B653-289E54995762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49990B-AD85-C439-45D1-0F6B7CD65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E6C3D4-167E-5A40-297D-C658F2690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5AC93-22B6-40E7-9760-D09E6F240D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54151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B2C422-074D-C6A9-E6F9-7853A55E5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8DB75F-09A1-C25E-1790-F981651E8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E50994-2C77-FAC6-01B9-3C9DC67289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03FC76-B090-4F55-B653-289E54995762}" type="datetimeFigureOut">
              <a:rPr lang="en-IN" smtClean="0"/>
              <a:t>26-03-2026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661334-E687-43B7-8111-CE7E943534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1BA8A6-E5B3-BC80-0CE2-397877F918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015AC93-22B6-40E7-9760-D09E6F240D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09239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13DCC-992D-25E1-2E4A-C82BF6C5DF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b="1" dirty="0">
                <a:latin typeface="Arial Black" panose="020B0A04020102020204" pitchFamily="34" charset="0"/>
              </a:rPr>
              <a:t>1062 X 516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9E4CDB-9013-7008-8E3B-C470F64E02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79942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CBD3BB-5280-F91A-EE26-C2056C862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32ED0E-7C63-47CF-53D8-FA15B0A8DC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b="1" dirty="0">
                <a:latin typeface="Arial Black" panose="020B0A04020102020204" pitchFamily="34" charset="0"/>
              </a:rPr>
              <a:t>Plat Charge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99C626-904D-4643-85C8-0DC1E61E66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87724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DDFE51-3041-1B74-A7A8-9552338CC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3FB32D9-A54A-FF7F-EDE4-A1BEC2207C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3708" y="471074"/>
            <a:ext cx="2924583" cy="591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021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711374-1112-260A-401D-9DC0942FAA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6568D60-5A4A-4DC8-EBD9-61055F40E6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328" y="791114"/>
            <a:ext cx="2924583" cy="59158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9C87FC-F32B-228D-43FD-19068D70AF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04747" y="1586152"/>
            <a:ext cx="2482626" cy="120624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5BB6082-9256-8EDB-AECA-DD35CD3949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3816" y="791114"/>
            <a:ext cx="2924583" cy="59158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307DC3A-AEA7-23F1-249F-1410DC7E5A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27448" y="1584409"/>
            <a:ext cx="2482116" cy="120599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AA8777C-044A-8B2F-8BAA-BDCCEB14CE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6304" y="791114"/>
            <a:ext cx="2924583" cy="59158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84254C6-0F4E-B150-26F3-C01F6CE461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9935" y="1584410"/>
            <a:ext cx="2482116" cy="120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573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3FF185-08D1-AA48-8694-D5BD6E0C1A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CE372EE-4D46-1F90-9C69-8E3ADE8B60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952" y="507650"/>
            <a:ext cx="2924583" cy="59158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74EE0E-F1A5-7F8E-5F40-44F57F46CF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37699" y="1291802"/>
            <a:ext cx="2482116" cy="120599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0534A7F-54EA-4EFA-00C9-3B5A06623A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7440" y="471074"/>
            <a:ext cx="2924583" cy="59158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B977FC8-4EC2-B85C-D8E2-92345D18E6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80187" y="1264369"/>
            <a:ext cx="2482116" cy="120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6955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57C179-1C56-7CC2-B80D-17DF7CC744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7FFC3-AE8F-12CF-B5BC-DD14EA328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b="1" dirty="0">
                <a:latin typeface="Arial Black" panose="020B0A04020102020204" pitchFamily="34" charset="0"/>
              </a:rPr>
              <a:t>Plat Reserve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7FAA07-BC47-F177-FE9E-9BDF09045C3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4512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E661AB-03B4-BE8D-C12C-68DB5F5CA9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C2F32CF-74E8-E79F-B2B2-CAEC46178E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3708" y="471074"/>
            <a:ext cx="2924583" cy="591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0748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1EA089-24F1-0A59-A2BA-2515FA928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1FA5A08B-9B41-39DB-429A-BDA3422654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3735" y="245003"/>
            <a:ext cx="2924583" cy="59158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488DCE-D8DB-C93A-F303-88E24452C3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66483" y="1018269"/>
            <a:ext cx="2539087" cy="123368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E37119BB-CE7D-5827-3BC2-AEFC3CF8CD6D}"/>
              </a:ext>
            </a:extLst>
          </p:cNvPr>
          <p:cNvGrpSpPr/>
          <p:nvPr/>
        </p:nvGrpSpPr>
        <p:grpSpPr>
          <a:xfrm>
            <a:off x="4616223" y="208427"/>
            <a:ext cx="2924583" cy="5915851"/>
            <a:chOff x="4450853" y="471074"/>
            <a:chExt cx="2924583" cy="5915851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72EE077A-9205-C1C2-62C5-2E5964D4F7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50853" y="471074"/>
              <a:ext cx="2924583" cy="591585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0454F88-FFDF-0B02-A7B9-E7F99D132E5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43601" y="1253483"/>
              <a:ext cx="2539087" cy="1233681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5BD303B-64FB-E144-F5D9-BDD9854CB746}"/>
              </a:ext>
            </a:extLst>
          </p:cNvPr>
          <p:cNvGrpSpPr/>
          <p:nvPr/>
        </p:nvGrpSpPr>
        <p:grpSpPr>
          <a:xfrm>
            <a:off x="7758711" y="208425"/>
            <a:ext cx="2924583" cy="5915851"/>
            <a:chOff x="7593341" y="471072"/>
            <a:chExt cx="2924583" cy="591585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16EEE59-B06B-62B8-D793-25688A070D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593341" y="471072"/>
              <a:ext cx="2924583" cy="5915851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3D97BA11-9801-09B1-CA55-5F917D6FF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786088" y="1253482"/>
              <a:ext cx="2539087" cy="1233680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1641E3A5-583D-FC94-0505-63EF9D6F9B80}"/>
              </a:ext>
            </a:extLst>
          </p:cNvPr>
          <p:cNvSpPr txBox="1"/>
          <p:nvPr/>
        </p:nvSpPr>
        <p:spPr>
          <a:xfrm>
            <a:off x="786573" y="6474497"/>
            <a:ext cx="101169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 dirty="0">
                <a:solidFill>
                  <a:srgbClr val="FF0000"/>
                </a:solidFill>
              </a:rPr>
              <a:t>Note: We have increased the size of CTA button and Card art a bit to </a:t>
            </a:r>
            <a:r>
              <a:rPr lang="en-GB" sz="1200" i="1" dirty="0" err="1">
                <a:solidFill>
                  <a:srgbClr val="FF0000"/>
                </a:solidFill>
              </a:rPr>
              <a:t>utlise</a:t>
            </a:r>
            <a:r>
              <a:rPr lang="en-GB" sz="1200" i="1" dirty="0">
                <a:solidFill>
                  <a:srgbClr val="FF0000"/>
                </a:solidFill>
              </a:rPr>
              <a:t> the white space.</a:t>
            </a:r>
            <a:endParaRPr lang="en-IN" sz="1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557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A2C251-27CD-94CD-64BC-4AE1B1080E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1922F11-4A8E-D5A0-189E-AC44191D9E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48" y="333914"/>
            <a:ext cx="2924583" cy="59158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0FFBEAB-FF3F-10D4-1F14-0AAEA66827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8196" y="1107180"/>
            <a:ext cx="2539087" cy="123368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D54AE59-A43B-2A46-5160-C667D5330C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3135" y="297336"/>
            <a:ext cx="2924583" cy="59158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0420F42-A169-8E36-018E-9B26B63BEF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5883" y="1079745"/>
            <a:ext cx="2539087" cy="123368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D9662A3-1132-9C45-FE40-9EFE5A7658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9032" y="297338"/>
            <a:ext cx="2924583" cy="59158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57AEEEB-9FC8-96F5-E6BA-C6CE3E4EC4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211779" y="1079748"/>
            <a:ext cx="2539087" cy="12336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29C22AE-1E36-5B96-0170-0004476351C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10420" y="1079744"/>
            <a:ext cx="2539089" cy="12336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C896814-B0D9-066D-ED8B-CC4901D607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0822" y="297337"/>
            <a:ext cx="2924583" cy="591585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427904B-5D55-4BD6-134A-D141C0A1F4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29457" y="1078625"/>
            <a:ext cx="2541388" cy="123479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F2A851-7BD1-27F9-34DC-7073FCE474E2}"/>
              </a:ext>
            </a:extLst>
          </p:cNvPr>
          <p:cNvSpPr txBox="1"/>
          <p:nvPr/>
        </p:nvSpPr>
        <p:spPr>
          <a:xfrm>
            <a:off x="786573" y="6474497"/>
            <a:ext cx="101169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i="1" dirty="0">
                <a:solidFill>
                  <a:srgbClr val="FF0000"/>
                </a:solidFill>
              </a:rPr>
              <a:t>Note: We have increased the size of CTA button and Card art a bit to </a:t>
            </a:r>
            <a:r>
              <a:rPr lang="en-GB" sz="1200" i="1" dirty="0" err="1">
                <a:solidFill>
                  <a:srgbClr val="FF0000"/>
                </a:solidFill>
              </a:rPr>
              <a:t>utlise</a:t>
            </a:r>
            <a:r>
              <a:rPr lang="en-GB" sz="1200" i="1" dirty="0">
                <a:solidFill>
                  <a:srgbClr val="FF0000"/>
                </a:solidFill>
              </a:rPr>
              <a:t> the white space.</a:t>
            </a:r>
            <a:endParaRPr lang="en-IN" sz="12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5056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8158f467-f592-4f68-b205-41e7c092277d}" enabled="1" method="Standard" siteId="{66295b3b-c4fd-41af-a077-c0ec2a40e369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50</Words>
  <Application>Microsoft Office PowerPoint</Application>
  <PresentationFormat>Widescreen</PresentationFormat>
  <Paragraphs>6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Aptos</vt:lpstr>
      <vt:lpstr>Aptos Display</vt:lpstr>
      <vt:lpstr>Arial</vt:lpstr>
      <vt:lpstr>Arial Black</vt:lpstr>
      <vt:lpstr>Calibri</vt:lpstr>
      <vt:lpstr>Office Theme</vt:lpstr>
      <vt:lpstr>1062 X 516</vt:lpstr>
      <vt:lpstr>Plat Charge</vt:lpstr>
      <vt:lpstr>PowerPoint Presentation</vt:lpstr>
      <vt:lpstr>PowerPoint Presentation</vt:lpstr>
      <vt:lpstr>PowerPoint Presentation</vt:lpstr>
      <vt:lpstr>Plat Reserve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Bhagyashree Shah</dc:creator>
  <cp:lastModifiedBy>Bhagyashree Shah</cp:lastModifiedBy>
  <cp:revision>27</cp:revision>
  <dcterms:created xsi:type="dcterms:W3CDTF">2026-03-17T13:41:57Z</dcterms:created>
  <dcterms:modified xsi:type="dcterms:W3CDTF">2026-03-26T07:08:54Z</dcterms:modified>
</cp:coreProperties>
</file>